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35"/>
  </p:notesMasterIdLst>
  <p:sldIdLst>
    <p:sldId id="321" r:id="rId3"/>
    <p:sldId id="322" r:id="rId4"/>
    <p:sldId id="300" r:id="rId5"/>
    <p:sldId id="332" r:id="rId6"/>
    <p:sldId id="333" r:id="rId7"/>
    <p:sldId id="334" r:id="rId8"/>
    <p:sldId id="323" r:id="rId9"/>
    <p:sldId id="337" r:id="rId10"/>
    <p:sldId id="338" r:id="rId11"/>
    <p:sldId id="324" r:id="rId12"/>
    <p:sldId id="342" r:id="rId13"/>
    <p:sldId id="343" r:id="rId14"/>
    <p:sldId id="344" r:id="rId15"/>
    <p:sldId id="345" r:id="rId16"/>
    <p:sldId id="346" r:id="rId17"/>
    <p:sldId id="382" r:id="rId18"/>
    <p:sldId id="383" r:id="rId19"/>
    <p:sldId id="384" r:id="rId20"/>
    <p:sldId id="325" r:id="rId21"/>
    <p:sldId id="347" r:id="rId22"/>
    <p:sldId id="348" r:id="rId23"/>
    <p:sldId id="326" r:id="rId24"/>
    <p:sldId id="352" r:id="rId25"/>
    <p:sldId id="353" r:id="rId26"/>
    <p:sldId id="354" r:id="rId27"/>
    <p:sldId id="327" r:id="rId28"/>
    <p:sldId id="357" r:id="rId29"/>
    <p:sldId id="358" r:id="rId30"/>
    <p:sldId id="328" r:id="rId31"/>
    <p:sldId id="362" r:id="rId32"/>
    <p:sldId id="329" r:id="rId33"/>
    <p:sldId id="36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3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8C57-0821-2CA1-83C6-36E21756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6F29F-DE31-77B1-1F2F-341189EB2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53E2-AF08-C603-F2E5-A2133A17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22C3-EDB6-EF00-7D5C-6E8ADFBC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A440E-9777-8925-907F-A130F4D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CE4D-110E-BE30-3A92-60C0E0B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D97FC-D500-FA51-A042-92F1E578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B793D-4A04-C7B7-B75E-9AD531EB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67D6-635F-6E78-2167-E68AF7B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D3C2-AA1F-4CE2-9F7A-B6150764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76D6A-3CDA-1D2D-6737-B37D6CCB4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8EE6-1A4F-43B6-F06E-F481DC49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1684-B997-DF0D-FCBF-6B0CB867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87EC5-D5E7-A88D-D57D-EBF03F7F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BC979-7301-8743-7F18-F2C3F3A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57EDC-7CEE-91EB-C237-7F1EC5251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0544A9-9D30-10A7-30FF-8F5A977F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B6A68-F819-B3DC-32E7-880FF75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F1B09-19C9-6270-B863-13882E46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487E8-01A1-110B-946C-D3DB2956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27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959F0-7530-98DE-D180-5465555A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37DBC-4DD8-F291-A2A6-72ED9F8D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1B740-46CB-18FF-99A0-1BC28ADB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596EE-26B2-B555-2A62-4749656D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F5248-69E8-1FC8-6872-087B29F7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29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85F7-1425-7C3B-038A-50B4DF7C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7F36E-847C-3CA2-349C-25284850D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4CAE-4823-8FAC-B590-8222AED8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C032-BF23-BC28-97C1-B9400813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61561-5C6A-6316-DEF8-0E856B61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5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8ED6-71EC-8E9B-A421-C7C03AEC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F2B75-206F-0620-39B4-25BFDB762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0D693-0DB5-CEE2-1E49-045978DFB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9443C-C868-C0E9-B265-D8AB31DE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26900-211F-4454-2FCD-2D8A61D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4B7E4-685D-AF9A-0C5D-50C339EA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A981-3C93-E98F-08B5-9686AE28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EF7867-B988-4F40-3058-A875853A7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6E990-D51E-8A5B-12B0-9A3FB8C5D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0908E-A303-6BF5-E35C-19C6780AA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497D8-11A7-26AC-37D7-CC16A19F4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8B110-24FB-E034-92CD-1F5D202F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50AD0-3C7A-0FA7-367B-B9B505C4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E7DAC8-CB21-30B7-952C-FD462D98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9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C76A-47A4-E656-4C6E-ACCC0277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7B3F20-1939-D584-3064-1D5EA79E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8D3809-58CF-4AEA-24CF-3C9F53D8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19A56-6355-9B70-1172-8C0317E9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2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54B20F-8D70-A33F-232F-524800B3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09F255-0FD5-5DFD-7B2D-DEA08C09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E82F9-EBF1-F871-2720-D948535B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6EB26-4868-4E24-FF0B-1986E1BE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8F1E4-F9EE-E5A9-3622-3D811D9A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B3A991-70AE-3E1E-B90A-F697D59E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DD1C7-1AA4-2E4A-1AA7-BC5D5ABD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AF50F-7F7B-9B0E-FA4D-34F12477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5FBBA-E54A-4653-7973-EA1980C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1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92A5-BCBB-C37D-071F-112BF591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486A-DE22-2D82-D7E8-C8D340AE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68D9-3321-724D-247F-DB3712EF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EF210-D883-EA11-7724-35462A5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BDD9F-5E70-B2FF-CB74-24BDCB8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7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F0A44-2EA4-1B43-9DC3-BA277A64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B90A07-C8E6-F2B3-1D95-2BA8643F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C0F82E-1E63-BA95-58D6-0D0C7413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4DBA-FEAD-D6CC-227C-5A998A45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545CE-C2AD-C56C-8BA9-F022C5F6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F2E65-85D5-22A6-E13E-9E3C0755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58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D9C2-7AD1-86EB-239D-CA7351B4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1232B-F5AE-77DE-B41B-6D3E4541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0D019-5BFA-775E-C9F9-0ADB818E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4BEC7-106B-E6E4-0302-3256A0E9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02013-B3C9-477E-0E62-B96A2AD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56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B6D97-C43C-6873-BBF2-81A7F626D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22858F-A916-6924-7A55-06E655E7B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A0A0A-9768-CC5B-DAE9-C3469F8D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5B81C-779A-679D-6102-4F463618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AFA56-6240-4D4D-FD41-5F227A5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A045-B49F-813A-BFA6-89870484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CC54-B4C1-87C9-3D79-A0DAB6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F3E69-12E0-90DC-27A9-A6AE17E6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6895-435D-A5A3-9830-1FBD240D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5A8F7-C013-4F08-EB5A-1EBFD5B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C38C-FFC3-2CA4-9B43-694FE80B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4809A-6D0D-C4EB-0210-AB5DC83DE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1AC2-38D6-FEFB-A5AF-2559F938D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5284A-D847-85AC-29C7-443957F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A76C5-040A-8709-767E-7264E731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15C57-D06A-28E6-7660-42B4D11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8B46-F43E-0D88-C76C-F5714982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FAFA2-58E9-9A3F-0827-428A18CE5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B85F1-0C17-0C67-85AD-35264C7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E633F-A277-AC5C-51F3-BD011C149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A6192-15B4-6E11-3966-C9223A5A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CDD74-10DA-1336-1FC6-279EFEC8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F4057-EE92-45DC-7E36-BAAC383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831CD1-F4D7-DF67-0EB5-46FFFF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7A7F0-029C-2901-C7D1-F60D185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2F8F65-72CB-D519-2524-914C189D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9B47B-CEB2-B512-78CC-59283402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0B35E-81E0-DE45-5C52-6C877E3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7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BA0C5-27A1-1844-F6A0-EC5BF92D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A422B-B467-5B9E-A4BB-A7BAF76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B50F-7BA4-227C-662E-7A282931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E271-27EC-82DD-2EDC-33F13D7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510CC-0A74-2A3C-34DC-8B3C7960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6EE8-4D9F-ABD1-5CF2-443B3D2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FF1FC-C134-2FDB-AAC3-D02C48C2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E4164-F3C6-B5E8-01B6-610B305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71687-62E7-816B-7128-C2F13FF4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414B-1345-2D13-62BB-D5CF1C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8D8DB-5588-841D-D063-3711A1B2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99C4C-4CBD-3046-B0B3-C39753FE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DBC13-5A04-EC97-80B7-324E258A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4874B-F66D-71E3-4CED-3DF9CAE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68E1-1600-9EED-ACCC-D098F1F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89544-39E2-6362-393F-761B0FA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A7577-5D7B-10EE-1B0F-18FFFF17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0691-6A88-84E1-961D-B58B642F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1B3F-C587-C6A4-4CEB-6AA19224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596-1EE0-DFEE-6A61-110C0653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359F0E-7A41-118E-CB49-F8333068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9A120-FF32-0509-775C-A93C84F8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62C94-4514-7AB7-4104-938DAFAE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81F-3271-BBB5-8883-71EDAB83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23D6A-AB29-47AD-0CBB-71ABF3710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5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7C98FDF-78CB-9D7F-DC47-407B53F74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87" y="1065340"/>
            <a:ext cx="7864826" cy="37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브로드캐스트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수신자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내용 등록 </a:t>
            </a:r>
            <a:r>
              <a:rPr lang="en-US" altLang="ko-KR" sz="5000"/>
              <a:t>&amp; </a:t>
            </a:r>
            <a:r>
              <a:rPr lang="ko-KR" altLang="en-US" sz="5000"/>
              <a:t>내용 출력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422459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23121F-8D24-DC1F-74C8-D5CA8FEF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357187"/>
            <a:ext cx="72675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508C72-2996-BDB8-6989-7A0A7C35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03109"/>
            <a:ext cx="6596141" cy="28781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029AC2-6198-DE70-9360-9DCC90706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579" y="0"/>
            <a:ext cx="4827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10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347A8B-0DA0-74C0-D657-8842C044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83" y="0"/>
            <a:ext cx="477776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B98DBE-3BAE-70BC-A18C-DC9B24CD3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90" y="0"/>
            <a:ext cx="4673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955BD5-9397-EF17-5878-3BE25054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73" y="0"/>
            <a:ext cx="506668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C7DCD3-1832-9E0A-0C1E-CB311449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356" y="1381465"/>
            <a:ext cx="6360644" cy="40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7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DDA1D0-9264-086A-170B-D197F9F0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30" y="1112291"/>
            <a:ext cx="5010793" cy="4031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C893FB-7A42-740E-DA86-6C997443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98" y="1065604"/>
            <a:ext cx="6128580" cy="22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5C02E2-D440-072F-2038-25B089E3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24" y="0"/>
            <a:ext cx="489497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B3FEB9-EC08-E7F8-2E25-2D8774E0C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01" y="0"/>
            <a:ext cx="4677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6B38D7-D182-12AA-4CBE-7379B5F3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01" y="0"/>
            <a:ext cx="523855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296F00-DED3-B546-C752-037A0A543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700" y="0"/>
            <a:ext cx="480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9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224607-40BC-E153-1E01-CB1ED5F6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65" y="0"/>
            <a:ext cx="449381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174CFD-1687-375C-765C-B8477881D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09" y="0"/>
            <a:ext cx="4597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6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위험 권한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266113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9914E-2274-397B-25D7-33D2BFF0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28575"/>
            <a:ext cx="68961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F0ADC3-636D-F6B4-8CB8-4B803BF8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74" y="0"/>
            <a:ext cx="558636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F037D6-39F1-F19B-583B-64499967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03" y="0"/>
            <a:ext cx="4536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1B73754-7125-2C07-0381-AC34D018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866900"/>
            <a:ext cx="7086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매니페스트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1552647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376BF1-F3E9-D64B-05DF-99B60F9B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730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87F202-FD43-1380-EC4E-58E2BEAD1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56" y="679199"/>
            <a:ext cx="5617398" cy="54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2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700AE1-3629-4FEF-3E6B-1D5269BEE8AD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리소스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사용하기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2658139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D7001C-F6B5-596B-D0F1-7FF1AA7A5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81" y="1649287"/>
            <a:ext cx="5497912" cy="19425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159578-890C-FEDA-8C6E-BB9F4807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108" y="0"/>
            <a:ext cx="5483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07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그래들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123488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990E27-A51F-DF55-00B6-B6F4652B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70" y="0"/>
            <a:ext cx="519801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EE4B39-22B6-2ED4-A233-60C62C1A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06" y="0"/>
            <a:ext cx="4502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27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9682A8-F0E9-04EF-1460-915F8A2F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673" y="0"/>
            <a:ext cx="4660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90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도전</a:t>
            </a:r>
            <a:r>
              <a:rPr lang="en-US" altLang="ko-KR" sz="5000"/>
              <a:t>11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서비스 실행하고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화면에 보여주기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029842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서비스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 </a:t>
            </a:r>
            <a:r>
              <a:rPr lang="en-US" altLang="ko-KR" sz="5000"/>
              <a:t>&amp;</a:t>
            </a:r>
            <a:r>
              <a:rPr lang="ko-KR" altLang="en-US" sz="5000"/>
              <a:t> 구현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F10463-F0A4-AA31-B92B-8391FEE1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2862"/>
            <a:ext cx="71628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90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도전</a:t>
            </a:r>
            <a:r>
              <a:rPr lang="en-US" altLang="ko-KR" sz="5000"/>
              <a:t>12</a:t>
            </a:r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(</a:t>
            </a:r>
            <a:r>
              <a:rPr lang="ko-KR" altLang="en-US" sz="5000"/>
              <a:t>서비스 </a:t>
            </a:r>
            <a:r>
              <a:rPr lang="en-US" altLang="ko-KR" sz="5000"/>
              <a:t>-&gt; </a:t>
            </a:r>
            <a:r>
              <a:rPr lang="ko-KR" altLang="en-US" sz="5000"/>
              <a:t>수신자</a:t>
            </a:r>
            <a:r>
              <a:rPr lang="en-US" altLang="ko-KR" sz="5000"/>
              <a:t>)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메시지 보내기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23496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FFCFF1-3B1D-6402-E8B8-CD386BA0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988" y="0"/>
            <a:ext cx="6474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8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33AF82-1B3B-10F1-9554-C13AAF01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09" y="0"/>
            <a:ext cx="5411559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F81AC2-9563-2954-28CC-8201ED0F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004" y="0"/>
            <a:ext cx="4681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155712-5190-5B7C-858F-06FD672A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25" y="0"/>
            <a:ext cx="4796075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F5AEBD-DE69-C7CC-9847-19CFE4D74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910" y="0"/>
            <a:ext cx="5105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BF4ACF-D9BF-306B-4351-304CACD6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13" y="0"/>
            <a:ext cx="4988264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059A4B-FBA2-2009-DE1C-D7711476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482" y="0"/>
            <a:ext cx="4678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3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서비스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(</a:t>
            </a:r>
            <a:r>
              <a:rPr lang="ko-KR" altLang="en-US" sz="5000"/>
              <a:t>서비스 </a:t>
            </a:r>
            <a:r>
              <a:rPr lang="en-US" altLang="ko-KR" sz="5000"/>
              <a:t>-&gt; </a:t>
            </a:r>
            <a:r>
              <a:rPr lang="ko-KR" altLang="en-US" sz="5000"/>
              <a:t>액티비티</a:t>
            </a:r>
            <a:r>
              <a:rPr lang="en-US" altLang="ko-KR" sz="5000"/>
              <a:t>)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구현하기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273238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FBA720-6FCD-2052-16F8-7638DCA2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25" y="0"/>
            <a:ext cx="4851875" cy="6858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A29D52B-038D-E7F8-48D4-925CAAF7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244" y="0"/>
            <a:ext cx="488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9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D4B4B08-70F6-7848-F943-596F86EE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13" y="0"/>
            <a:ext cx="5477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</TotalTime>
  <Words>42</Words>
  <Application>Microsoft Office PowerPoint</Application>
  <PresentationFormat>와이드스크린</PresentationFormat>
  <Paragraphs>35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38</cp:revision>
  <dcterms:created xsi:type="dcterms:W3CDTF">2021-12-28T04:36:38Z</dcterms:created>
  <dcterms:modified xsi:type="dcterms:W3CDTF">2022-07-19T07:44:15Z</dcterms:modified>
</cp:coreProperties>
</file>